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6" r:id="rId5"/>
    <p:sldId id="267" r:id="rId6"/>
    <p:sldId id="268" r:id="rId7"/>
    <p:sldId id="287" r:id="rId8"/>
    <p:sldId id="269" r:id="rId9"/>
    <p:sldId id="288" r:id="rId10"/>
    <p:sldId id="271" r:id="rId11"/>
    <p:sldId id="272" r:id="rId12"/>
    <p:sldId id="270" r:id="rId13"/>
    <p:sldId id="273" r:id="rId14"/>
    <p:sldId id="274" r:id="rId15"/>
    <p:sldId id="276" r:id="rId16"/>
    <p:sldId id="278" r:id="rId17"/>
    <p:sldId id="279" r:id="rId18"/>
    <p:sldId id="280" r:id="rId19"/>
    <p:sldId id="281" r:id="rId20"/>
    <p:sldId id="282" r:id="rId21"/>
    <p:sldId id="277" r:id="rId22"/>
    <p:sldId id="283" r:id="rId23"/>
    <p:sldId id="284" r:id="rId24"/>
    <p:sldId id="285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F53FD7-AE7F-47A6-9DF6-882E993F18D0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2BA615C-2802-44AD-B32A-E8E548E3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NetCommissions Reporting Overview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Cyan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NetCommissions</a:t>
            </a:r>
            <a:endParaRPr lang="en-US" dirty="0"/>
          </a:p>
        </p:txBody>
      </p:sp>
      <p:pic>
        <p:nvPicPr>
          <p:cNvPr id="5" name="Picture 4" descr="NetCommissions Fu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953000"/>
            <a:ext cx="2029810" cy="152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2209800" cy="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Other Payouts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2007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HW/Services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94" y="1143000"/>
            <a:ext cx="751690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HW/Services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03951"/>
            <a:ext cx="7467599" cy="346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HW/Services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90601" y="990600"/>
            <a:ext cx="7510182" cy="3886200"/>
            <a:chOff x="990601" y="990600"/>
            <a:chExt cx="7510182" cy="3886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1" y="990600"/>
              <a:ext cx="7510182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1981200"/>
              <a:ext cx="762000" cy="858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 Bookings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391400" cy="14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 Bookings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066800"/>
            <a:ext cx="744904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 Bookings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143000"/>
            <a:ext cx="757936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33600"/>
            <a:ext cx="990600" cy="1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Shipments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467600" cy="218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Shipments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1"/>
            <a:ext cx="758371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Shipments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1"/>
            <a:ext cx="760094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Single Sign on through Salesforce.com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899673" cy="461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Shipments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152525"/>
            <a:ext cx="7646889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Remaining To Be Paid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51464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Remaining To Be Paid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391400" cy="477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Remaining To Be Paid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391400" cy="481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Sub reports provide additional detail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Remaining To Be Paid sub-report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990601"/>
            <a:ext cx="7391399" cy="48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NetCommissions Reporting Overview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smtClean="0"/>
              <a:t>Cyan </a:t>
            </a:r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NetCommissions</a:t>
            </a:r>
            <a:endParaRPr lang="en-US" dirty="0"/>
          </a:p>
        </p:txBody>
      </p:sp>
      <p:pic>
        <p:nvPicPr>
          <p:cNvPr id="5" name="Picture 4" descr="NetCommissions Full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953000"/>
            <a:ext cx="2029810" cy="152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962400"/>
            <a:ext cx="2209800" cy="95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3362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Access reports by clicking on NetCommissions Tab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r="1366"/>
          <a:stretch>
            <a:fillRect/>
          </a:stretch>
        </p:blipFill>
        <p:spPr bwMode="auto">
          <a:xfrm>
            <a:off x="762000" y="1219200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Performance Reporting – Basic Functionality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 to Historical Reports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JERRYH~1\AppData\Local\Temp\SNAGHTML1a946d7d.PNG"/>
          <p:cNvPicPr>
            <a:picLocks noChangeAspect="1" noChangeArrowheads="1"/>
          </p:cNvPicPr>
          <p:nvPr/>
        </p:nvPicPr>
        <p:blipFill>
          <a:blip r:embed="rId2" cstate="print"/>
          <a:srcRect b="66666"/>
          <a:stretch>
            <a:fillRect/>
          </a:stretch>
        </p:blipFill>
        <p:spPr bwMode="auto">
          <a:xfrm>
            <a:off x="533400" y="1142999"/>
            <a:ext cx="7467600" cy="185934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1295400" y="2209799"/>
            <a:ext cx="762000" cy="381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/>
        </p:nvSpPr>
        <p:spPr>
          <a:xfrm>
            <a:off x="381000" y="3124199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Click on report Name to view</a:t>
            </a:r>
          </a:p>
        </p:txBody>
      </p:sp>
      <p:pic>
        <p:nvPicPr>
          <p:cNvPr id="11" name="Picture 10" descr="C:\Users\JERRYH~1\AppData\Local\Temp\SNAGHTML1a946d7d.PNG"/>
          <p:cNvPicPr>
            <a:picLocks noChangeAspect="1" noChangeArrowheads="1"/>
          </p:cNvPicPr>
          <p:nvPr/>
        </p:nvPicPr>
        <p:blipFill>
          <a:blip r:embed="rId2" cstate="print"/>
          <a:srcRect b="66666"/>
          <a:stretch>
            <a:fillRect/>
          </a:stretch>
        </p:blipFill>
        <p:spPr bwMode="auto">
          <a:xfrm>
            <a:off x="533400" y="3809999"/>
            <a:ext cx="7467600" cy="1859345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H="1">
            <a:off x="1066800" y="5029199"/>
            <a:ext cx="6858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25440"/>
            <a:ext cx="8183880" cy="105156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Performance Reporting – Basic Functionality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Report Navigation Bar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JERRYH~1\AppData\Local\Temp\SNAGHTML1a946d7d.PNG"/>
          <p:cNvPicPr>
            <a:picLocks noChangeAspect="1" noChangeArrowheads="1"/>
          </p:cNvPicPr>
          <p:nvPr/>
        </p:nvPicPr>
        <p:blipFill>
          <a:blip r:embed="rId2" cstate="print"/>
          <a:srcRect b="66666"/>
          <a:stretch>
            <a:fillRect/>
          </a:stretch>
        </p:blipFill>
        <p:spPr bwMode="auto">
          <a:xfrm>
            <a:off x="533400" y="990600"/>
            <a:ext cx="7467600" cy="1859345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114800" y="2209800"/>
            <a:ext cx="5334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ontent Placeholder 3"/>
          <p:cNvSpPr txBox="1">
            <a:spLocks/>
          </p:cNvSpPr>
          <p:nvPr/>
        </p:nvSpPr>
        <p:spPr>
          <a:xfrm>
            <a:off x="4648200" y="3048000"/>
            <a:ext cx="2514600" cy="259080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S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earch box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 Save As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Word,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Excel,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PDF,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XML,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MHTML, 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TIFF, and CSV.</a:t>
            </a:r>
          </a:p>
          <a:p>
            <a:pPr lvl="1">
              <a:buFont typeface="Arial" pitchFamily="34" charset="0"/>
              <a:buChar char="•"/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latin typeface="Arial" pitchFamily="34" charset="0"/>
                <a:cs typeface="Arial" pitchFamily="34" charset="0"/>
              </a:rPr>
              <a:t>  Refresh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183880" cy="1447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Commission Statement Overview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25440"/>
            <a:ext cx="8183880" cy="105156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latin typeface="Arial" pitchFamily="34" charset="0"/>
                <a:cs typeface="Arial" pitchFamily="34" charset="0"/>
              </a:rPr>
              <a:t>Commission Statement Overview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much have I earned, been paid &amp; why?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JERRYH~1\AppData\Local\Temp\SNAGHTMLde4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419850" cy="491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1051560"/>
          </a:xfrm>
        </p:spPr>
        <p:txBody>
          <a:bodyPr>
            <a:normAutofit/>
          </a:bodyPr>
          <a:lstStyle/>
          <a:p>
            <a:pPr algn="l"/>
            <a:r>
              <a:rPr lang="en-US" sz="2600" dirty="0" smtClean="0">
                <a:latin typeface="Arial" pitchFamily="34" charset="0"/>
                <a:cs typeface="Arial" pitchFamily="34" charset="0"/>
              </a:rPr>
              <a:t>Commission Statement Overview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Highpoints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JERRYH~1\AppData\Local\Temp\SNAGHTMLe74c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83160"/>
            <a:ext cx="6377504" cy="480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183880" cy="14478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Sub-reports are where you all the supporting data can be found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6273</TotalTime>
  <Words>225</Words>
  <Application>Microsoft Office PowerPoint</Application>
  <PresentationFormat>On-screen Show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NetCommissions Reporting Overview  for Cyan users</vt:lpstr>
      <vt:lpstr>Single Sign on through Salesforce.com</vt:lpstr>
      <vt:lpstr>Access reports by clicking on NetCommissions Tab</vt:lpstr>
      <vt:lpstr>Performance Reporting – Basic Functionality</vt:lpstr>
      <vt:lpstr>Performance Reporting – Basic Functionality</vt:lpstr>
      <vt:lpstr>Commission Statement Overview</vt:lpstr>
      <vt:lpstr>Commission Statement Overview</vt:lpstr>
      <vt:lpstr>Commission Statement Overview</vt:lpstr>
      <vt:lpstr>Sub-reports are where you all the supporting data can be found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Sub reports provide additional detail</vt:lpstr>
      <vt:lpstr>NetCommissions Reporting Overview  for Cyan users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Cyan Sales Reporting Guide</dc:title>
  <dc:creator>Jerry Hegarty</dc:creator>
  <cp:lastModifiedBy>Jerry Hegarty</cp:lastModifiedBy>
  <cp:revision>376</cp:revision>
  <dcterms:created xsi:type="dcterms:W3CDTF">2013-05-14T17:17:33Z</dcterms:created>
  <dcterms:modified xsi:type="dcterms:W3CDTF">2013-05-24T14:41:32Z</dcterms:modified>
</cp:coreProperties>
</file>